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90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/>
    <p:restoredTop sz="95000"/>
  </p:normalViewPr>
  <p:slideViewPr>
    <p:cSldViewPr snapToGrid="0">
      <p:cViewPr varScale="1">
        <p:scale>
          <a:sx n="161" d="100"/>
          <a:sy n="161" d="100"/>
        </p:scale>
        <p:origin x="13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3ED9-39F9-4A7A-8DB4-9A288241C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119B7-2E6D-D8D0-CC97-13108CE3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4F799-B3A0-9A41-3780-1BDE697E2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4C9A-8DD0-AED7-BDFC-E2F8F9B6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C1DED41B-572F-C6FD-11C2-86CD53AD47CC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6A2DA14-E02E-29B0-D269-60325BB59426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/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Ready to punch your ticket to a $50,000 tuition win? 🎟️ 💰 Enter the Ticket to Tuition giveaway by filling out your FAFSA and texting CASH to 855-50K-TICKET (855-505-8425) by May 16. You could be one of the 50 winning Michigan grads. 👩‍🎓 Don’t miss out on cash for college or career training. Enter today!</a:t>
            </a:r>
          </a:p>
          <a:p>
            <a:pPr algn="l" rtl="0"/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*For complete rules, visit 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TicketToTuition.com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TicketToTuition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#Tuition #Giveaway #TuitionGiveaway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</a:t>
            </a:r>
            <a:b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6000C345-C26E-223C-B887-22359907E3D0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C3A0A611-F445-A253-054E-4C038D3D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7A20A-59FA-0884-A96F-6DE37FFA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1781" y="899854"/>
            <a:ext cx="3211333" cy="32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78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124641</TotalTime>
  <Words>99</Words>
  <Application>Microsoft Macintosh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Hinman</cp:lastModifiedBy>
  <cp:revision>108</cp:revision>
  <dcterms:modified xsi:type="dcterms:W3CDTF">2025-04-08T17:18:33Z</dcterms:modified>
</cp:coreProperties>
</file>