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88" r:id="rId2"/>
    <p:sldId id="289" r:id="rId3"/>
  </p:sldIdLst>
  <p:sldSz cx="9144000" cy="5143500" type="screen16x9"/>
  <p:notesSz cx="6858000" cy="9144000"/>
  <p:embeddedFontLst>
    <p:embeddedFont>
      <p:font typeface="Lato" panose="020F0502020204030203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6"/>
    <p:restoredTop sz="94966"/>
  </p:normalViewPr>
  <p:slideViewPr>
    <p:cSldViewPr snapToGrid="0">
      <p:cViewPr varScale="1">
        <p:scale>
          <a:sx n="162" d="100"/>
          <a:sy n="162" d="100"/>
        </p:scale>
        <p:origin x="134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46585-998D-49A2-5CCD-1FC4F754E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819EF2-E317-C8B3-447A-12A8C6B2E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8D3E48-9A06-A010-9301-A6FD17FFE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7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B30E6-30A9-FE29-7808-58EEF7BCB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A30B5E-7990-015F-5216-55A8249B8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78908C-621F-00F5-CB15-42BC076C0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0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Google Shape;36;p9">
            <a:extLst>
              <a:ext uri="{FF2B5EF4-FFF2-40B4-BE49-F238E27FC236}">
                <a16:creationId xmlns:a16="http://schemas.microsoft.com/office/drawing/2014/main" id="{C49DB4CC-ACD6-F074-50E1-B5B058DDC22E}"/>
              </a:ext>
            </a:extLst>
          </p:cNvPr>
          <p:cNvSpPr/>
          <p:nvPr userDrawn="1"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0E83A-F8C7-226A-8106-F13B54E2BD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7493" y="1198029"/>
            <a:ext cx="3021013" cy="30210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38441-ACB4-9372-7388-8AA4B71D0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7;p13">
            <a:extLst>
              <a:ext uri="{FF2B5EF4-FFF2-40B4-BE49-F238E27FC236}">
                <a16:creationId xmlns:a16="http://schemas.microsoft.com/office/drawing/2014/main" id="{508CFC46-4F28-4DE8-3B45-6F00BB97168F}"/>
              </a:ext>
            </a:extLst>
          </p:cNvPr>
          <p:cNvSpPr txBox="1"/>
          <p:nvPr/>
        </p:nvSpPr>
        <p:spPr>
          <a:xfrm>
            <a:off x="265500" y="763725"/>
            <a:ext cx="4084200" cy="41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1: </a:t>
            </a: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Seniors who complete the FAFSA and stop by the counselor’s office to snap 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FrameYourFuture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selfie with our FAFSA frame could be featured on our page or in the yearbook! 📸  It takes most less than 30 minutes to complete the FAFSA. 🕣 Don't miss out on free money for college — or a FAFSA photo op!</a:t>
            </a:r>
          </a:p>
          <a:p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FrameYourFuture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000" b="1" dirty="0">
              <a:solidFill>
                <a:srgbClr val="0E101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2: </a:t>
            </a: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Seniors can take the first step to a picture-perfect future by submitting their FAFSA. When they’re done, if they grab their friends and head to the counselor’s office to strike a celebratory pose with our FAFSA frame, they could be featured on our page or in the yearbook! 📷 🥳 Don't wait — free money for college or career training is waiting! 💵</a:t>
            </a:r>
          </a:p>
          <a:p>
            <a:endParaRPr lang="en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FrameYourFuture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endParaRPr lang="en-US" sz="1000" u="sng" dirty="0">
              <a:solidFill>
                <a:srgbClr val="1155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C7B7A1F0-EC0F-5C0C-7B9A-873D804BBA69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Organic Social Post – 1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4C0294B4-6EE9-CFF1-A3C9-AB3BF93E3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ABA0AB-D0B8-181A-D6CC-CCCB1A9367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27142" y="986300"/>
            <a:ext cx="3273316" cy="32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5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49E7-2E8B-EDE7-CB11-A4C7123E4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6;p13">
            <a:extLst>
              <a:ext uri="{FF2B5EF4-FFF2-40B4-BE49-F238E27FC236}">
                <a16:creationId xmlns:a16="http://schemas.microsoft.com/office/drawing/2014/main" id="{A4FA2C33-0C57-F96D-0B61-D7D83882B3B1}"/>
              </a:ext>
            </a:extLst>
          </p:cNvPr>
          <p:cNvSpPr txBox="1"/>
          <p:nvPr/>
        </p:nvSpPr>
        <p:spPr>
          <a:xfrm>
            <a:off x="257600" y="197062"/>
            <a:ext cx="4072600" cy="69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Organic Social Post – 2</a:t>
            </a:r>
          </a:p>
        </p:txBody>
      </p:sp>
      <p:pic>
        <p:nvPicPr>
          <p:cNvPr id="13" name="Picture 12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55DBC28C-5670-AD89-B068-C26C059C4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871" y="4482192"/>
            <a:ext cx="473529" cy="473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957F0-B5A5-2AFF-81E0-E8A5B9456C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27142" y="986300"/>
            <a:ext cx="3273316" cy="3273316"/>
          </a:xfrm>
          <a:prstGeom prst="rect">
            <a:avLst/>
          </a:prstGeom>
        </p:spPr>
      </p:pic>
      <p:sp>
        <p:nvSpPr>
          <p:cNvPr id="2" name="Google Shape;57;p13">
            <a:extLst>
              <a:ext uri="{FF2B5EF4-FFF2-40B4-BE49-F238E27FC236}">
                <a16:creationId xmlns:a16="http://schemas.microsoft.com/office/drawing/2014/main" id="{C977E91E-B86A-1BD1-B825-D9612337B129}"/>
              </a:ext>
            </a:extLst>
          </p:cNvPr>
          <p:cNvSpPr txBox="1"/>
          <p:nvPr/>
        </p:nvSpPr>
        <p:spPr>
          <a:xfrm>
            <a:off x="265500" y="763725"/>
            <a:ext cx="4084200" cy="419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1: </a:t>
            </a:r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Seniors who complete the FAFSA and stop by the counselor’s office to snap 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FrameYourFuture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selfie with our FAFSA frame could be featured on our page or in the yearbook! 📸  It takes most less than 30 minutes to complete the FAFSA. 🕣 Don't miss out on free money for college — or a FAFSA photo op!</a:t>
            </a:r>
          </a:p>
          <a:p>
            <a:endParaRPr lang="en-US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FrameYourFuture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000" b="1" dirty="0">
              <a:solidFill>
                <a:srgbClr val="0E101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0E101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Post Copy 2: </a:t>
            </a:r>
          </a:p>
          <a:p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Seniors can take the first step to a picture-perfect future by submitting their FAFSA. When they’re done, if they grab their friends and head to the counselor’s office to strike a celebratory pose with our FAFSA frame, they could be featured on our page or in the yearbook! 📷 🥳 Don't wait — free money for college or career training is waiting! 💵</a:t>
            </a:r>
          </a:p>
          <a:p>
            <a:endParaRPr lang="en" sz="1000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FrameYourFuture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MIStudentAid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CollegeBoundMI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FinancialAid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#FAFSA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MichiganAchievementScholarship</a:t>
            </a:r>
            <a:r>
              <a:rPr lang="en-US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#</a:t>
            </a:r>
            <a:r>
              <a:rPr lang="en-US" sz="1000" dirty="0" err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MIAchievement</a:t>
            </a:r>
            <a:endParaRPr lang="en-US" sz="1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br>
              <a:rPr lang="en" sz="10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endParaRPr lang="en-US" sz="1000" u="sng" dirty="0">
              <a:solidFill>
                <a:srgbClr val="1155C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0521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69330</TotalTime>
  <Words>344</Words>
  <Application>Microsoft Macintosh PowerPoint</Application>
  <PresentationFormat>On-screen Show (16:9)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Lato</vt:lpstr>
      <vt:lpstr>Arial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Hinman-Contractor</cp:lastModifiedBy>
  <cp:revision>90</cp:revision>
  <dcterms:modified xsi:type="dcterms:W3CDTF">2025-01-10T22:05:25Z</dcterms:modified>
</cp:coreProperties>
</file>